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9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7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9571700-78FB-4610-BA9F-D655897C22D1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9D6309E9-726A-4576-83CD-330F76306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10000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71700-78FB-4610-BA9F-D655897C22D1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09E9-726A-4576-83CD-330F76306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10000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71700-78FB-4610-BA9F-D655897C22D1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09E9-726A-4576-83CD-330F76306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10000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71700-78FB-4610-BA9F-D655897C22D1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09E9-726A-4576-83CD-330F76306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10000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71700-78FB-4610-BA9F-D655897C22D1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09E9-726A-4576-83CD-330F76306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10000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71700-78FB-4610-BA9F-D655897C22D1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09E9-726A-4576-83CD-330F76306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10000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9571700-78FB-4610-BA9F-D655897C22D1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D6309E9-726A-4576-83CD-330F76306D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 spd="med" advTm="10000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9571700-78FB-4610-BA9F-D655897C22D1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9D6309E9-726A-4576-83CD-330F76306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10000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71700-78FB-4610-BA9F-D655897C22D1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09E9-726A-4576-83CD-330F76306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10000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71700-78FB-4610-BA9F-D655897C22D1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09E9-726A-4576-83CD-330F76306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10000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71700-78FB-4610-BA9F-D655897C22D1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09E9-726A-4576-83CD-330F76306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10000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9571700-78FB-4610-BA9F-D655897C22D1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9D6309E9-726A-4576-83CD-330F76306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 advTm="10000">
    <p:fade thruBlk="1"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Desktop\04%20Comptine%20d'un%20autre%20&#233;t&#233;.mp3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04 Comptine d'un autre été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436096" y="3861048"/>
            <a:ext cx="304800" cy="304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Japonia</a:t>
            </a:r>
            <a:r>
              <a:rPr lang="en-US" dirty="0" smtClean="0"/>
              <a:t> – </a:t>
            </a:r>
            <a:r>
              <a:rPr lang="ro-RO" dirty="0" smtClean="0"/>
              <a:t>Ţ</a:t>
            </a:r>
            <a:r>
              <a:rPr lang="en-US" dirty="0" err="1" smtClean="0"/>
              <a:t>ara</a:t>
            </a:r>
            <a:r>
              <a:rPr lang="en-US" dirty="0" smtClean="0"/>
              <a:t> </a:t>
            </a:r>
            <a:r>
              <a:rPr lang="ro-RO" dirty="0" err="1" smtClean="0"/>
              <a:t>S</a:t>
            </a:r>
            <a:r>
              <a:rPr lang="en-US" dirty="0" err="1" smtClean="0"/>
              <a:t>oarelui</a:t>
            </a:r>
            <a:r>
              <a:rPr lang="en-US" dirty="0" smtClean="0"/>
              <a:t> R</a:t>
            </a:r>
            <a:r>
              <a:rPr lang="ro-RO" dirty="0" smtClean="0"/>
              <a:t>ă</a:t>
            </a:r>
            <a:r>
              <a:rPr lang="en-US" dirty="0" err="1" smtClean="0"/>
              <a:t>sare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o-RO" dirty="0" smtClean="0"/>
              <a:t>sau ce înseamnă perseverenţa</a:t>
            </a:r>
            <a:endParaRPr lang="en-US" dirty="0"/>
          </a:p>
        </p:txBody>
      </p:sp>
    </p:spTree>
  </p:cSld>
  <p:clrMapOvr>
    <a:masterClrMapping/>
  </p:clrMapOvr>
  <p:transition spd="med" advTm="10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102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Kanako+Murakami+Japan+Figure+Skating+Championships+42kE2UWrA9n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27223" y="692696"/>
            <a:ext cx="3292002" cy="4464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Kanako</a:t>
            </a:r>
            <a:r>
              <a:rPr lang="en-US" dirty="0" smtClean="0"/>
              <a:t> Murakami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692696"/>
            <a:ext cx="4824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D</a:t>
            </a:r>
            <a:r>
              <a:rPr lang="en-US" dirty="0" smtClean="0"/>
              <a:t>ebut la </a:t>
            </a:r>
            <a:r>
              <a:rPr lang="en-US" dirty="0" err="1" smtClean="0"/>
              <a:t>competia</a:t>
            </a:r>
            <a:r>
              <a:rPr lang="en-US" dirty="0" smtClean="0"/>
              <a:t> </a:t>
            </a:r>
            <a:r>
              <a:rPr lang="en-US" dirty="0" err="1" smtClean="0"/>
              <a:t>seniorilor</a:t>
            </a:r>
            <a:r>
              <a:rPr lang="en-US" dirty="0" smtClean="0"/>
              <a:t> -  </a:t>
            </a:r>
            <a:r>
              <a:rPr lang="en-US" dirty="0" err="1" smtClean="0"/>
              <a:t>Locul</a:t>
            </a:r>
            <a:r>
              <a:rPr lang="en-US" dirty="0" smtClean="0"/>
              <a:t> 8, </a:t>
            </a:r>
          </a:p>
          <a:p>
            <a:pPr algn="r"/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Campionatul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Mondial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Moscova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2011</a:t>
            </a:r>
          </a:p>
          <a:p>
            <a:endParaRPr lang="en-US" dirty="0"/>
          </a:p>
        </p:txBody>
      </p:sp>
      <p:pic>
        <p:nvPicPr>
          <p:cNvPr id="12" name="Picture 11" descr="2011+World+Figure+Skating+Championships+Day+RUSe13NIULc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2146245"/>
            <a:ext cx="3384376" cy="4711755"/>
          </a:xfrm>
          <a:prstGeom prst="rect">
            <a:avLst/>
          </a:prstGeom>
        </p:spPr>
      </p:pic>
    </p:spTree>
  </p:cSld>
  <p:clrMapOvr>
    <a:masterClrMapping/>
  </p:clrMapOvr>
  <p:transition spd="med" advTm="10000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Shizuka</a:t>
            </a:r>
            <a:r>
              <a:rPr lang="en-US" dirty="0" smtClean="0"/>
              <a:t> Arakawa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692696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Medaliata</a:t>
            </a:r>
            <a:r>
              <a:rPr lang="en-US" dirty="0" smtClean="0"/>
              <a:t> cu </a:t>
            </a:r>
            <a:r>
              <a:rPr lang="en-US" dirty="0" err="1" smtClean="0"/>
              <a:t>Aur</a:t>
            </a:r>
            <a:r>
              <a:rPr lang="en-US" dirty="0" smtClean="0"/>
              <a:t> la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Jocurile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Olimpice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Torino, 2006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 descr="Shizuka+Arakawa+Stars+Ice+2010+4N-FHm6HQv0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996952"/>
            <a:ext cx="4896544" cy="35776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 descr="Festa+On+Ice+2009+3kleH332Yy5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857892"/>
            <a:ext cx="3636295" cy="57752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Tm="10000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kiko suzuk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64008" y="764704"/>
            <a:ext cx="4308391" cy="6093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Akiko Suzuki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476672"/>
            <a:ext cx="48965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 smtClean="0"/>
              <a:t>Medaliata</a:t>
            </a:r>
            <a:r>
              <a:rPr lang="en-US" dirty="0" smtClean="0"/>
              <a:t> cu </a:t>
            </a:r>
            <a:r>
              <a:rPr lang="en-US" dirty="0" err="1" smtClean="0"/>
              <a:t>Argint</a:t>
            </a:r>
            <a:endParaRPr lang="en-US" dirty="0" smtClean="0"/>
          </a:p>
          <a:p>
            <a:pPr algn="r"/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Campionatul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celor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4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Continente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Korea de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Sud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2010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 descr="Akiko+Suzuki+ISU+Grand+Prix+Figure+Skating+_68ajQU9-2s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2318315"/>
            <a:ext cx="2886503" cy="41117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Tm="10000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Japan+Figure+Skating+Championship+Day+2+bSTJFTtOpRt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2996952"/>
            <a:ext cx="2559314" cy="3744416"/>
          </a:xfrm>
          <a:prstGeom prst="rect">
            <a:avLst/>
          </a:prstGeom>
        </p:spPr>
      </p:pic>
      <p:pic>
        <p:nvPicPr>
          <p:cNvPr id="10" name="Picture 9" descr="Japan+Figure+Skating+Championship+Day+2+LRT4Kj_e-81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0199" y="764703"/>
            <a:ext cx="4213802" cy="56886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Yukari Nakano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548680"/>
            <a:ext cx="3960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 smtClean="0"/>
              <a:t>Medaliata</a:t>
            </a:r>
            <a:r>
              <a:rPr lang="en-US" dirty="0" smtClean="0"/>
              <a:t> cu </a:t>
            </a:r>
            <a:r>
              <a:rPr lang="en-US" dirty="0" err="1" smtClean="0"/>
              <a:t>Argint</a:t>
            </a:r>
            <a:endParaRPr lang="en-US" dirty="0" smtClean="0"/>
          </a:p>
          <a:p>
            <a:pPr algn="r"/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Campionatul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celor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4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Continente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USA, 2006 </a:t>
            </a:r>
          </a:p>
          <a:p>
            <a:endParaRPr lang="en-US" dirty="0"/>
          </a:p>
        </p:txBody>
      </p:sp>
      <p:pic>
        <p:nvPicPr>
          <p:cNvPr id="5" name="Picture 4" descr="2008+Skate+America+Day+3+hlcRmg8EiJ8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43808" y="2060848"/>
            <a:ext cx="1598723" cy="2374104"/>
          </a:xfrm>
          <a:prstGeom prst="rect">
            <a:avLst/>
          </a:prstGeom>
        </p:spPr>
      </p:pic>
    </p:spTree>
  </p:cSld>
  <p:clrMapOvr>
    <a:masterClrMapping/>
  </p:clrMapOvr>
  <p:transition spd="med" advTm="10000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umie+Suguri+Trophee+Eric+Bompard+ISU+Grand+SK1lTXhkGAQ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677665"/>
            <a:ext cx="4250267" cy="61803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Fumie </a:t>
            </a:r>
            <a:r>
              <a:rPr lang="en-US" dirty="0" err="1" smtClean="0"/>
              <a:t>Suguri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620688"/>
            <a:ext cx="48965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 smtClean="0"/>
              <a:t>Medaliata</a:t>
            </a:r>
            <a:r>
              <a:rPr lang="en-US" dirty="0" smtClean="0"/>
              <a:t> cu </a:t>
            </a:r>
            <a:r>
              <a:rPr lang="en-US" dirty="0" err="1" smtClean="0"/>
              <a:t>Argint</a:t>
            </a:r>
            <a:endParaRPr lang="en-US" dirty="0" smtClean="0"/>
          </a:p>
          <a:p>
            <a:pPr algn="r"/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Campionatul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Mondial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Calgary, 2006</a:t>
            </a:r>
          </a:p>
          <a:p>
            <a:endParaRPr lang="en-US" dirty="0"/>
          </a:p>
        </p:txBody>
      </p:sp>
      <p:pic>
        <p:nvPicPr>
          <p:cNvPr id="6" name="Picture 5" descr="Fumie+Suguri+Trophee+Eric+Bompard+ISU+Grand+Csqx0auzhbP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924944"/>
            <a:ext cx="4195414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Tm="10000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Cathy </a:t>
            </a:r>
            <a:r>
              <a:rPr lang="en-US" sz="3600" dirty="0" err="1" smtClean="0"/>
              <a:t>si</a:t>
            </a:r>
            <a:r>
              <a:rPr lang="en-US" sz="3600" dirty="0" smtClean="0"/>
              <a:t> Chris Reed</a:t>
            </a:r>
            <a:endParaRPr lang="en-US" sz="3600" dirty="0"/>
          </a:p>
        </p:txBody>
      </p:sp>
      <p:pic>
        <p:nvPicPr>
          <p:cNvPr id="4" name="Picture 3" descr="2011+World+Figure+Skating+Championships+Day+jY6v5xlJAWe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2204864"/>
            <a:ext cx="4392488" cy="40597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 descr="Cathy+Reed+Japan+Figure+Skating+Championships+T4gWfhHL2DY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1481846"/>
            <a:ext cx="3600399" cy="4849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539552" y="548680"/>
            <a:ext cx="46085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 smtClean="0"/>
              <a:t>Medaliati</a:t>
            </a:r>
            <a:r>
              <a:rPr lang="en-US" dirty="0" smtClean="0"/>
              <a:t> cu </a:t>
            </a:r>
            <a:r>
              <a:rPr lang="en-US" dirty="0" err="1" smtClean="0"/>
              <a:t>Aur</a:t>
            </a:r>
            <a:r>
              <a:rPr lang="en-US" dirty="0" smtClean="0"/>
              <a:t> la CM de </a:t>
            </a:r>
            <a:r>
              <a:rPr lang="en-US" dirty="0" err="1" smtClean="0"/>
              <a:t>Juniori</a:t>
            </a:r>
            <a:endParaRPr lang="en-US" dirty="0" smtClean="0"/>
          </a:p>
          <a:p>
            <a:pPr algn="r"/>
            <a:r>
              <a:rPr lang="en-US" dirty="0" smtClean="0"/>
              <a:t>Debut la </a:t>
            </a:r>
            <a:r>
              <a:rPr lang="en-US" dirty="0" err="1" smtClean="0"/>
              <a:t>competia</a:t>
            </a:r>
            <a:r>
              <a:rPr lang="en-US" dirty="0" smtClean="0"/>
              <a:t> </a:t>
            </a:r>
            <a:r>
              <a:rPr lang="en-US" dirty="0" err="1" smtClean="0"/>
              <a:t>seniorilor</a:t>
            </a:r>
            <a:r>
              <a:rPr lang="en-US" dirty="0" smtClean="0"/>
              <a:t> -  </a:t>
            </a:r>
            <a:r>
              <a:rPr lang="en-US" dirty="0" err="1" smtClean="0"/>
              <a:t>Locul</a:t>
            </a:r>
            <a:r>
              <a:rPr lang="en-US" dirty="0" smtClean="0"/>
              <a:t> 13, </a:t>
            </a:r>
          </a:p>
          <a:p>
            <a:pPr algn="r"/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Campionatul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Mondial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Moscova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2011</a:t>
            </a:r>
          </a:p>
          <a:p>
            <a:endParaRPr lang="en-US" dirty="0"/>
          </a:p>
        </p:txBody>
      </p:sp>
    </p:spTree>
  </p:cSld>
  <p:clrMapOvr>
    <a:masterClrMapping/>
  </p:clrMapOvr>
  <p:transition spd="med" advTm="10000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507288" cy="1066800"/>
          </a:xfrm>
        </p:spPr>
        <p:txBody>
          <a:bodyPr>
            <a:noAutofit/>
          </a:bodyPr>
          <a:lstStyle/>
          <a:p>
            <a:r>
              <a:rPr lang="en-US" sz="3200" dirty="0" smtClean="0"/>
              <a:t>Ace</a:t>
            </a:r>
            <a:r>
              <a:rPr lang="ro-RO" sz="3200" dirty="0" smtClean="0"/>
              <a:t>ş</a:t>
            </a:r>
            <a:r>
              <a:rPr lang="en-US" sz="3200" dirty="0" err="1" smtClean="0"/>
              <a:t>tia</a:t>
            </a:r>
            <a:r>
              <a:rPr lang="en-US" sz="3200" dirty="0" smtClean="0"/>
              <a:t> </a:t>
            </a:r>
            <a:r>
              <a:rPr lang="en-US" sz="3200" dirty="0" err="1" smtClean="0"/>
              <a:t>sunt</a:t>
            </a:r>
            <a:r>
              <a:rPr lang="en-US" sz="3200" dirty="0" smtClean="0"/>
              <a:t> </a:t>
            </a:r>
            <a:r>
              <a:rPr lang="en-US" sz="3200" dirty="0" err="1" smtClean="0"/>
              <a:t>doar</a:t>
            </a:r>
            <a:r>
              <a:rPr lang="en-US" sz="3200" dirty="0" smtClean="0"/>
              <a:t> o parte </a:t>
            </a:r>
            <a:r>
              <a:rPr lang="en-US" sz="3200" dirty="0" err="1" smtClean="0"/>
              <a:t>dintre</a:t>
            </a:r>
            <a:r>
              <a:rPr lang="en-US" sz="3200" dirty="0" smtClean="0"/>
              <a:t> </a:t>
            </a:r>
            <a:r>
              <a:rPr lang="en-US" sz="3200" dirty="0" err="1" smtClean="0"/>
              <a:t>arti</a:t>
            </a:r>
            <a:r>
              <a:rPr lang="ro-RO" sz="3200" dirty="0" smtClean="0"/>
              <a:t>ş</a:t>
            </a:r>
            <a:r>
              <a:rPr lang="en-US" sz="3200" dirty="0" err="1" smtClean="0"/>
              <a:t>tii</a:t>
            </a:r>
            <a:r>
              <a:rPr lang="en-US" sz="3200" dirty="0" smtClean="0"/>
              <a:t> </a:t>
            </a:r>
            <a:r>
              <a:rPr lang="en-US" sz="3200" dirty="0" err="1" smtClean="0"/>
              <a:t>ghe</a:t>
            </a:r>
            <a:r>
              <a:rPr lang="ro-RO" sz="3200" dirty="0" smtClean="0"/>
              <a:t>ţ</a:t>
            </a:r>
            <a:r>
              <a:rPr lang="en-US" sz="3200" dirty="0" smtClean="0"/>
              <a:t>ii care </a:t>
            </a:r>
            <a:r>
              <a:rPr lang="ro-RO" sz="3200" dirty="0" smtClean="0"/>
              <a:t>îş</a:t>
            </a:r>
            <a:r>
              <a:rPr lang="en-US" sz="3200" dirty="0" err="1" smtClean="0"/>
              <a:t>i</a:t>
            </a:r>
            <a:r>
              <a:rPr lang="en-US" sz="3200" dirty="0" smtClean="0"/>
              <a:t> </a:t>
            </a:r>
            <a:r>
              <a:rPr lang="en-US" sz="3200" dirty="0" err="1" smtClean="0"/>
              <a:t>dedic</a:t>
            </a:r>
            <a:r>
              <a:rPr lang="ro-RO" sz="3200" dirty="0" smtClean="0"/>
              <a:t>ă</a:t>
            </a:r>
            <a:r>
              <a:rPr lang="en-US" sz="3200" dirty="0" smtClean="0"/>
              <a:t> </a:t>
            </a:r>
            <a:r>
              <a:rPr lang="en-US" sz="3200" dirty="0" err="1" smtClean="0"/>
              <a:t>talentul</a:t>
            </a:r>
            <a:r>
              <a:rPr lang="en-US" sz="3200" dirty="0" smtClean="0"/>
              <a:t> </a:t>
            </a:r>
            <a:r>
              <a:rPr lang="ro-RO" sz="3200" dirty="0" err="1" smtClean="0"/>
              <a:t>ş</a:t>
            </a:r>
            <a:r>
              <a:rPr lang="en-US" sz="3200" dirty="0" err="1" smtClean="0"/>
              <a:t>i</a:t>
            </a:r>
            <a:r>
              <a:rPr lang="en-US" sz="3200" dirty="0" smtClean="0"/>
              <a:t> </a:t>
            </a:r>
            <a:r>
              <a:rPr lang="en-US" sz="3200" dirty="0" err="1" smtClean="0"/>
              <a:t>munca</a:t>
            </a:r>
            <a:r>
              <a:rPr lang="en-US" sz="3200" dirty="0" smtClean="0"/>
              <a:t> </a:t>
            </a:r>
            <a:r>
              <a:rPr lang="ro-RO" sz="3200" dirty="0" smtClean="0"/>
              <a:t>ţă</a:t>
            </a:r>
            <a:r>
              <a:rPr lang="en-US" sz="3200" dirty="0" err="1" smtClean="0"/>
              <a:t>rii</a:t>
            </a:r>
            <a:r>
              <a:rPr lang="en-US" sz="3200" dirty="0" smtClean="0"/>
              <a:t> </a:t>
            </a:r>
            <a:r>
              <a:rPr lang="en-US" sz="3200" dirty="0" err="1" smtClean="0"/>
              <a:t>lor</a:t>
            </a:r>
            <a:r>
              <a:rPr lang="en-US" sz="3200" dirty="0" smtClean="0"/>
              <a:t>: </a:t>
            </a:r>
            <a:r>
              <a:rPr lang="en-US" sz="32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Japonia</a:t>
            </a:r>
            <a:endParaRPr lang="en-US" sz="32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Picture 2" descr="http://1.bp.blogspot.com/_5lMqMcQkP4s/THT-SFp6PlI/AAAAAAAAABA/vPsVfAdHrz8/s1600/japoni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564904"/>
            <a:ext cx="5065356" cy="33843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979712" y="6237312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</a:t>
            </a:r>
            <a:r>
              <a:rPr lang="ro-RO" dirty="0" smtClean="0"/>
              <a:t>ă</a:t>
            </a:r>
            <a:r>
              <a:rPr lang="en-US" dirty="0" smtClean="0"/>
              <a:t> </a:t>
            </a:r>
            <a:r>
              <a:rPr lang="en-US" dirty="0" err="1" smtClean="0"/>
              <a:t>mul</a:t>
            </a:r>
            <a:r>
              <a:rPr lang="ro-RO" dirty="0" smtClean="0"/>
              <a:t>ţ</a:t>
            </a:r>
            <a:r>
              <a:rPr lang="en-US" dirty="0" err="1" smtClean="0"/>
              <a:t>umesc</a:t>
            </a:r>
            <a:r>
              <a:rPr lang="en-US" dirty="0" smtClean="0"/>
              <a:t> </a:t>
            </a:r>
            <a:r>
              <a:rPr lang="en-US" dirty="0" err="1" smtClean="0"/>
              <a:t>pentru</a:t>
            </a:r>
            <a:r>
              <a:rPr lang="en-US" dirty="0" smtClean="0"/>
              <a:t> </a:t>
            </a:r>
            <a:r>
              <a:rPr lang="en-US" dirty="0" err="1" smtClean="0"/>
              <a:t>aten</a:t>
            </a:r>
            <a:r>
              <a:rPr lang="ro-RO" dirty="0" smtClean="0"/>
              <a:t>ţ</a:t>
            </a:r>
            <a:r>
              <a:rPr lang="en-US" dirty="0" err="1" smtClean="0"/>
              <a:t>ie</a:t>
            </a:r>
            <a:r>
              <a:rPr lang="en-US" dirty="0" smtClean="0"/>
              <a:t>!</a:t>
            </a:r>
            <a:endParaRPr lang="en-US" dirty="0"/>
          </a:p>
        </p:txBody>
      </p:sp>
    </p:spTree>
  </p:cSld>
  <p:clrMapOvr>
    <a:masterClrMapping/>
  </p:clrMapOvr>
  <p:transition spd="med" advTm="10000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  <a:reflection blurRad="6350" stA="60000" endA="900" endPos="58000" dir="5400000" sy="-100000" algn="bl" rotWithShape="0"/>
                </a:effectLst>
              </a:rPr>
              <a:t>Patinajul</a:t>
            </a:r>
            <a:r>
              <a:rPr lang="en-US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  <a:reflection blurRad="6350" stA="60000" endA="900" endPos="58000" dir="5400000" sy="-100000" algn="bl" rotWithShape="0"/>
                </a:effectLst>
              </a:rPr>
              <a:t> artistic in </a:t>
            </a:r>
            <a:r>
              <a:rPr lang="en-US" sz="48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  <a:reflection blurRad="6350" stA="60000" endA="900" endPos="58000" dir="5400000" sy="-100000" algn="bl" rotWithShape="0"/>
                </a:effectLst>
              </a:rPr>
              <a:t>Japonia</a:t>
            </a:r>
            <a:endParaRPr lang="en-US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  <a:reflection blurRad="6350" stA="60000" endA="900" endPos="58000" dir="5400000" sy="-100000" algn="bl" rotWithShape="0"/>
              </a:effectLst>
            </a:endParaRPr>
          </a:p>
        </p:txBody>
      </p:sp>
      <p:pic>
        <p:nvPicPr>
          <p:cNvPr id="14338" name="Picture 2" descr="http://1.bp.blogspot.com/_5lMqMcQkP4s/THT-SFp6PlI/AAAAAAAAABA/vPsVfAdHrz8/s1600/japoni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852936"/>
            <a:ext cx="5065356" cy="33843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67544" y="836712"/>
            <a:ext cx="5112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Performanta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la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superlativ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 advTm="10000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Campionatul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National al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Japoniei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2011</a:t>
            </a:r>
          </a:p>
        </p:txBody>
      </p:sp>
      <p:pic>
        <p:nvPicPr>
          <p:cNvPr id="4" name="Content Placeholder 3" descr="Nobunari+Oda+Japan+Figure+Skating+Championships+5W34oBFVP4O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96753" y="2132856"/>
            <a:ext cx="5781934" cy="43121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67544" y="692696"/>
            <a:ext cx="5112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Doar</a:t>
            </a:r>
            <a:r>
              <a:rPr lang="en-US" sz="2800" dirty="0" smtClean="0"/>
              <a:t> 3 </a:t>
            </a:r>
            <a:r>
              <a:rPr lang="en-US" sz="2800" dirty="0" err="1" smtClean="0"/>
              <a:t>dintre</a:t>
            </a:r>
            <a:r>
              <a:rPr lang="en-US" sz="2800" dirty="0" smtClean="0"/>
              <a:t> </a:t>
            </a:r>
            <a:r>
              <a:rPr lang="en-US" sz="2800" dirty="0" err="1" smtClean="0"/>
              <a:t>cei</a:t>
            </a:r>
            <a:r>
              <a:rPr lang="en-US" sz="2800" dirty="0" smtClean="0"/>
              <a:t> </a:t>
            </a:r>
            <a:r>
              <a:rPr lang="en-US" sz="2800" dirty="0" err="1" smtClean="0"/>
              <a:t>foarte</a:t>
            </a:r>
            <a:r>
              <a:rPr lang="en-US" sz="2800" dirty="0" smtClean="0"/>
              <a:t> </a:t>
            </a:r>
            <a:r>
              <a:rPr lang="en-US" sz="2800" dirty="0" err="1" smtClean="0"/>
              <a:t>buni</a:t>
            </a:r>
            <a:endParaRPr lang="en-US" sz="2800" dirty="0"/>
          </a:p>
        </p:txBody>
      </p:sp>
    </p:spTree>
  </p:cSld>
  <p:clrMapOvr>
    <a:masterClrMapping/>
  </p:clrMapOvr>
  <p:transition spd="med" advTm="10000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aisuke+Takahashi+ISU+World+Figure+Skating+R3HcLQfV56Q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1700808"/>
            <a:ext cx="4182568" cy="4686228"/>
          </a:xfrm>
          <a:prstGeom prst="rect">
            <a:avLst/>
          </a:prstGeom>
        </p:spPr>
      </p:pic>
      <p:pic>
        <p:nvPicPr>
          <p:cNvPr id="17" name="Picture 16" descr="4401334870_ee3d81d5f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3125649"/>
            <a:ext cx="3168352" cy="37323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Daisuke Takahashi</a:t>
            </a:r>
            <a:endParaRPr lang="en-US" dirty="0"/>
          </a:p>
        </p:txBody>
      </p:sp>
      <p:pic>
        <p:nvPicPr>
          <p:cNvPr id="12" name="Picture 11" descr="Daisuke+Takahashi+Stars+Ice+2010+0nk4hskKFLd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36096" y="692696"/>
            <a:ext cx="3395616" cy="2412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Picture 18" descr="Daisuke+Takahashi+ISU+World+Figure+Skating+AGdlWI9qH8g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871725"/>
            <a:ext cx="2491102" cy="2986275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39552" y="692696"/>
            <a:ext cx="475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 smtClean="0"/>
              <a:t>Medaliat</a:t>
            </a:r>
            <a:r>
              <a:rPr lang="en-US" dirty="0" smtClean="0"/>
              <a:t> cu </a:t>
            </a:r>
            <a:r>
              <a:rPr lang="en-US" dirty="0" err="1"/>
              <a:t>B</a:t>
            </a:r>
            <a:r>
              <a:rPr lang="en-US" dirty="0" err="1" smtClean="0"/>
              <a:t>ronz</a:t>
            </a:r>
            <a:r>
              <a:rPr lang="en-US" dirty="0" smtClean="0"/>
              <a:t> la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Jocurile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Olimpice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Vancouver, 2010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 advTm="10000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Nobunari+Oda+2011+World+Figure+Skating+Championships+TCpH1P3e0Jf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5816" y="2060848"/>
            <a:ext cx="2137966" cy="307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Nobunari</a:t>
            </a:r>
            <a:r>
              <a:rPr lang="en-US" dirty="0" smtClean="0"/>
              <a:t> </a:t>
            </a:r>
            <a:r>
              <a:rPr lang="en-US" dirty="0" err="1" smtClean="0"/>
              <a:t>Oda</a:t>
            </a:r>
            <a:endParaRPr lang="en-US" dirty="0"/>
          </a:p>
        </p:txBody>
      </p:sp>
      <p:pic>
        <p:nvPicPr>
          <p:cNvPr id="7" name="Picture 6" descr="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96900" y="2060848"/>
            <a:ext cx="3928583" cy="44744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nobunari-oda-2009-12-4-17-41-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3645024"/>
            <a:ext cx="3018299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539552" y="692696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 smtClean="0"/>
              <a:t>Medaliat</a:t>
            </a:r>
            <a:r>
              <a:rPr lang="en-US" dirty="0" smtClean="0"/>
              <a:t> cu </a:t>
            </a:r>
            <a:r>
              <a:rPr lang="en-US" dirty="0" err="1"/>
              <a:t>A</a:t>
            </a:r>
            <a:r>
              <a:rPr lang="en-US" dirty="0" err="1" smtClean="0"/>
              <a:t>rgint</a:t>
            </a:r>
            <a:r>
              <a:rPr lang="en-US" dirty="0" smtClean="0"/>
              <a:t> </a:t>
            </a:r>
            <a:r>
              <a:rPr lang="en-US" dirty="0" err="1" smtClean="0"/>
              <a:t>pentru</a:t>
            </a:r>
            <a:r>
              <a:rPr lang="en-US" dirty="0" smtClean="0"/>
              <a:t> </a:t>
            </a:r>
            <a:r>
              <a:rPr lang="en-US" dirty="0" err="1" smtClean="0"/>
              <a:t>programul</a:t>
            </a:r>
            <a:r>
              <a:rPr lang="en-US" dirty="0" smtClean="0"/>
              <a:t> </a:t>
            </a:r>
            <a:r>
              <a:rPr lang="en-US" dirty="0" err="1" smtClean="0"/>
              <a:t>scurt</a:t>
            </a:r>
            <a:r>
              <a:rPr lang="en-US" dirty="0"/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Campionatul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Mondial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Moscova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2011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 advTm="10000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akahiko+Kozuka+ISU+Four+Continents+Figure+e3I2G-tj0pg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2275" y="692696"/>
            <a:ext cx="4110204" cy="6165304"/>
          </a:xfrm>
          <a:prstGeom prst="rect">
            <a:avLst/>
          </a:prstGeom>
        </p:spPr>
      </p:pic>
      <p:pic>
        <p:nvPicPr>
          <p:cNvPr id="7" name="Picture 6" descr="Takahiko+Kozuka+ISU+Grand+Prix+Figure+Skating+6l8HTkXoIKi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916832"/>
            <a:ext cx="3672409" cy="24482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Takahiko </a:t>
            </a:r>
            <a:r>
              <a:rPr lang="en-US" dirty="0" err="1" smtClean="0"/>
              <a:t>Kozuka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692696"/>
            <a:ext cx="4824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 smtClean="0"/>
              <a:t>Medaliat</a:t>
            </a:r>
            <a:r>
              <a:rPr lang="en-US" dirty="0" smtClean="0"/>
              <a:t> cu </a:t>
            </a:r>
            <a:r>
              <a:rPr lang="en-US" dirty="0" err="1"/>
              <a:t>A</a:t>
            </a:r>
            <a:r>
              <a:rPr lang="en-US" dirty="0" err="1" smtClean="0"/>
              <a:t>rgint</a:t>
            </a:r>
            <a:endParaRPr lang="en-US" dirty="0"/>
          </a:p>
          <a:p>
            <a:pPr algn="r"/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Campionatul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Mondial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Moscova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2011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7" descr="Takahiko+Kozuka+ISU+Grand+Prix+Figure+Skating+Bd87GEF7KP0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4221088"/>
            <a:ext cx="3528392" cy="2352261"/>
          </a:xfrm>
          <a:prstGeom prst="rect">
            <a:avLst/>
          </a:prstGeom>
        </p:spPr>
      </p:pic>
    </p:spTree>
  </p:cSld>
  <p:clrMapOvr>
    <a:masterClrMapping/>
  </p:clrMapOvr>
  <p:transition spd="med" advTm="10000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Campionatul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National al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Japoniei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2011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692696"/>
            <a:ext cx="48965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Doar</a:t>
            </a:r>
            <a:r>
              <a:rPr lang="en-US" sz="2400" dirty="0" smtClean="0"/>
              <a:t> 3 </a:t>
            </a:r>
            <a:r>
              <a:rPr lang="en-US" sz="2400" dirty="0" err="1" smtClean="0"/>
              <a:t>dintre</a:t>
            </a:r>
            <a:r>
              <a:rPr lang="en-US" sz="2400" dirty="0" smtClean="0"/>
              <a:t> </a:t>
            </a:r>
            <a:r>
              <a:rPr lang="en-US" sz="2400" dirty="0" err="1" smtClean="0"/>
              <a:t>cele</a:t>
            </a:r>
            <a:r>
              <a:rPr lang="en-US" sz="2400" dirty="0" smtClean="0"/>
              <a:t> </a:t>
            </a:r>
            <a:r>
              <a:rPr lang="en-US" sz="2400" dirty="0" err="1" smtClean="0"/>
              <a:t>foarte</a:t>
            </a:r>
            <a:r>
              <a:rPr lang="en-US" sz="2400" dirty="0" smtClean="0"/>
              <a:t> </a:t>
            </a:r>
            <a:r>
              <a:rPr lang="en-US" sz="2400" dirty="0" err="1" smtClean="0"/>
              <a:t>bune</a:t>
            </a:r>
            <a:endParaRPr lang="en-US" sz="2400" dirty="0" smtClean="0"/>
          </a:p>
          <a:p>
            <a:endParaRPr lang="en-US" dirty="0"/>
          </a:p>
        </p:txBody>
      </p:sp>
      <p:pic>
        <p:nvPicPr>
          <p:cNvPr id="5" name="Picture 4" descr="Kanako+Murakami+Japan+Figure+Skating+Championships+R1yG8ZaF2K3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2348880"/>
            <a:ext cx="6004148" cy="40027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Tm="10000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Miki+Ando+Japan+Figure+Skating+Championships+v7MZeqZbVTe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3212976"/>
            <a:ext cx="3532592" cy="33023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Miki Ando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692696"/>
            <a:ext cx="4824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 smtClean="0"/>
              <a:t>Medaliata</a:t>
            </a:r>
            <a:r>
              <a:rPr lang="en-US" dirty="0" smtClean="0"/>
              <a:t> cu </a:t>
            </a:r>
            <a:r>
              <a:rPr lang="en-US" dirty="0" err="1"/>
              <a:t>A</a:t>
            </a:r>
            <a:r>
              <a:rPr lang="en-US" dirty="0" err="1" smtClean="0"/>
              <a:t>ur</a:t>
            </a:r>
            <a:r>
              <a:rPr lang="en-US" dirty="0" smtClean="0"/>
              <a:t> </a:t>
            </a:r>
          </a:p>
          <a:p>
            <a:pPr algn="r"/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Campionatul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Mondial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Moscova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2011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 descr="2011+World+Figure+Skating+Championships+Day+DpNkOtkTm0t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2132856"/>
            <a:ext cx="3149199" cy="44644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 descr="Miki+Ando+Japan+Figure+Skating+Championships+6zhjt-uYo3O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36096" y="692696"/>
            <a:ext cx="3240643" cy="26709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Tm="10000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Mao+Asada+Japan+Figure+Skating+Championships+Sf1ihUNHWd6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2401125"/>
            <a:ext cx="3203848" cy="4456875"/>
          </a:xfrm>
          <a:prstGeom prst="rect">
            <a:avLst/>
          </a:prstGeom>
        </p:spPr>
      </p:pic>
      <p:pic>
        <p:nvPicPr>
          <p:cNvPr id="5" name="Picture 4" descr="Mao+Asada+ISU+Four+Continents+Figure+Skating+_iR1m-0BjY6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71799" y="881336"/>
            <a:ext cx="3984443" cy="59766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Mao Asada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764704"/>
            <a:ext cx="4824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 smtClean="0"/>
              <a:t>Medaliata</a:t>
            </a:r>
            <a:r>
              <a:rPr lang="en-US" dirty="0" smtClean="0"/>
              <a:t> cu </a:t>
            </a:r>
            <a:r>
              <a:rPr lang="en-US" dirty="0" err="1" smtClean="0"/>
              <a:t>Aur</a:t>
            </a:r>
            <a:endParaRPr lang="en-US" dirty="0" smtClean="0"/>
          </a:p>
          <a:p>
            <a:pPr algn="r"/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Campionatul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Mondial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Torino, 2010</a:t>
            </a:r>
          </a:p>
          <a:p>
            <a:endParaRPr lang="en-US" dirty="0"/>
          </a:p>
        </p:txBody>
      </p:sp>
      <p:pic>
        <p:nvPicPr>
          <p:cNvPr id="6" name="Picture 5" descr="Mao+Asada+Japan+Figure+Skating+Championships+sb2z62BQe8c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210251"/>
            <a:ext cx="3270639" cy="4647749"/>
          </a:xfrm>
          <a:prstGeom prst="rect">
            <a:avLst/>
          </a:prstGeom>
        </p:spPr>
      </p:pic>
    </p:spTree>
  </p:cSld>
  <p:clrMapOvr>
    <a:masterClrMapping/>
  </p:clrMapOvr>
  <p:transition spd="med" advTm="10000"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780</TotalTime>
  <Words>219</Words>
  <Application>Microsoft Office PowerPoint</Application>
  <PresentationFormat>On-screen Show (4:3)</PresentationFormat>
  <Paragraphs>44</Paragraphs>
  <Slides>16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Urban</vt:lpstr>
      <vt:lpstr>Japonia – Ţara Soarelui Răsare</vt:lpstr>
      <vt:lpstr>Patinajul artistic in Japonia</vt:lpstr>
      <vt:lpstr>Campionatul National al Japoniei 2011</vt:lpstr>
      <vt:lpstr>Daisuke Takahashi</vt:lpstr>
      <vt:lpstr>Nobunari Oda</vt:lpstr>
      <vt:lpstr>Takahiko Kozuka</vt:lpstr>
      <vt:lpstr>Campionatul National al Japoniei 2011</vt:lpstr>
      <vt:lpstr>Miki Ando</vt:lpstr>
      <vt:lpstr>Mao Asada</vt:lpstr>
      <vt:lpstr>Kanako Murakami</vt:lpstr>
      <vt:lpstr>Shizuka Arakawa</vt:lpstr>
      <vt:lpstr>Akiko Suzuki</vt:lpstr>
      <vt:lpstr>Yukari Nakano</vt:lpstr>
      <vt:lpstr>Fumie Suguri</vt:lpstr>
      <vt:lpstr>Cathy si Chris Reed</vt:lpstr>
      <vt:lpstr>Aceştia sunt doar o parte dintre artiştii gheţii care îşi dedică talentul şi munca ţării lor: Japonia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Japonia – Ţara Soarelui Răsare</dc:title>
  <dc:creator>Corporate Edition</dc:creator>
  <cp:lastModifiedBy>Corporate Edition</cp:lastModifiedBy>
  <cp:revision>78</cp:revision>
  <dcterms:created xsi:type="dcterms:W3CDTF">2011-05-01T09:07:23Z</dcterms:created>
  <dcterms:modified xsi:type="dcterms:W3CDTF">2011-05-04T07:22:01Z</dcterms:modified>
</cp:coreProperties>
</file>